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-1\Desktop\Новая папка (3)\Screenshot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8663" y="-323850"/>
            <a:ext cx="10601326" cy="750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08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-1\Desktop\Новая папка (3)\Screenshot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8663" y="-314325"/>
            <a:ext cx="10601326" cy="748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9718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SANZHAN</dc:creator>
  <cp:lastModifiedBy>RePack by Diakov</cp:lastModifiedBy>
  <cp:revision>1</cp:revision>
  <dcterms:created xsi:type="dcterms:W3CDTF">2021-04-26T10:41:02Z</dcterms:created>
  <dcterms:modified xsi:type="dcterms:W3CDTF">2021-04-26T10:41:18Z</dcterms:modified>
</cp:coreProperties>
</file>